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1" r:id="rId2"/>
    <p:sldId id="260" r:id="rId3"/>
    <p:sldId id="262" r:id="rId4"/>
  </p:sldIdLst>
  <p:sldSz cx="32399288" cy="43200638"/>
  <p:notesSz cx="7099300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">
          <p15:clr>
            <a:srgbClr val="A4A3A4"/>
          </p15:clr>
        </p15:guide>
        <p15:guide id="2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  <a:srgbClr val="993300"/>
    <a:srgbClr val="CCFF66"/>
    <a:srgbClr val="CCFF99"/>
    <a:srgbClr val="003300"/>
    <a:srgbClr val="96969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60"/>
  </p:normalViewPr>
  <p:slideViewPr>
    <p:cSldViewPr snapToGrid="0">
      <p:cViewPr varScale="1">
        <p:scale>
          <a:sx n="19" d="100"/>
          <a:sy n="19" d="100"/>
        </p:scale>
        <p:origin x="3292" y="64"/>
      </p:cViewPr>
      <p:guideLst>
        <p:guide orient="horz" pos="8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10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DF8C25-99F4-445D-9742-9CD7C678DE00}" type="datetimeFigureOut">
              <a:rPr lang="pt-BR"/>
              <a:pPr>
                <a:defRPr/>
              </a:pPr>
              <a:t>16/07/2024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4D10D-28B3-419D-999B-2B41CB991B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200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762A-FCF3-40C3-BEFC-9E1C7CEEC13A}" type="datetimeFigureOut">
              <a:rPr lang="pt-BR"/>
              <a:pPr>
                <a:defRPr/>
              </a:pPr>
              <a:t>16/07/2024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60485-F8F9-4AFC-A91A-AD6CE35A34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989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21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12"/>
            <a:ext cx="27539395" cy="926013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3"/>
            <a:ext cx="22679502" cy="11040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8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2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60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0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4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181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2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98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de texto Mestres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52CFD9-1B9B-4E7C-A52E-BC0F3C3DDF62}" type="datetimeFigureOut">
              <a:rPr lang="pt-BR"/>
              <a:pPr>
                <a:defRPr/>
              </a:pPr>
              <a:t>16/07/2024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>
                <a:solidFill>
                  <a:srgbClr val="898989"/>
                </a:solidFill>
              </a:defRPr>
            </a:lvl1pPr>
          </a:lstStyle>
          <a:p>
            <a:fld id="{4C74F66A-0C72-4EB8-9FB3-0CDDBCDADB1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2pPr>
      <a:lvl3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3pPr>
      <a:lvl4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4pPr>
      <a:lvl5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09625" indent="-809625" algn="l" defTabSz="3238500" rtl="0" eaLnBrk="0" fontAlgn="base" hangingPunct="0">
        <a:lnSpc>
          <a:spcPct val="90000"/>
        </a:lnSpc>
        <a:spcBef>
          <a:spcPts val="3538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875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7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896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882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3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8604" y="7918800"/>
            <a:ext cx="19882656" cy="20232723"/>
          </a:xfrm>
          <a:prstGeom prst="rect">
            <a:avLst/>
          </a:prstGeom>
        </p:spPr>
        <p:txBody>
          <a:bodyPr wrap="square" lIns="81416" tIns="40706" rIns="81416" bIns="40706">
            <a:spAutoFit/>
          </a:bodyPr>
          <a:lstStyle/>
          <a:p>
            <a:pPr algn="ctr"/>
            <a:r>
              <a:rPr lang="pt-BR" sz="4361" b="1" u="sng" kern="0" dirty="0"/>
              <a:t>INSTRUÇÕES PARA ELABORAÇÃO DO POSTER </a:t>
            </a:r>
          </a:p>
          <a:p>
            <a:pPr algn="ctr"/>
            <a:r>
              <a:rPr lang="pt-BR" sz="4361" b="1" dirty="0">
                <a:ea typeface="Times New Roman" panose="02020603050405020304" pitchFamily="18" charset="0"/>
              </a:rPr>
              <a:t> </a:t>
            </a:r>
            <a:endParaRPr lang="pt-BR" sz="4361" dirty="0">
              <a:ea typeface="Times New Roman" panose="02020603050405020304" pitchFamily="18" charset="0"/>
            </a:endParaRPr>
          </a:p>
          <a:p>
            <a:pPr algn="ctr"/>
            <a:r>
              <a:rPr lang="pt-BR" sz="4361" b="1" dirty="0">
                <a:ea typeface="Times New Roman" panose="02020603050405020304" pitchFamily="18" charset="0"/>
              </a:rPr>
              <a:t> </a:t>
            </a:r>
            <a:endParaRPr lang="pt-BR" sz="4361" dirty="0">
              <a:ea typeface="Times New Roman" panose="02020603050405020304" pitchFamily="18" charset="0"/>
            </a:endParaRPr>
          </a:p>
          <a:p>
            <a:pPr indent="400285" algn="just"/>
            <a:r>
              <a:rPr lang="pt-BR" sz="4400" dirty="0">
                <a:latin typeface="+mj-lt"/>
                <a:ea typeface="Times New Roman" panose="02020603050405020304" pitchFamily="18" charset="0"/>
              </a:rPr>
              <a:t>Cada autor disporá de uma área de 0,90 centímetro de largura por 1,0 metro de altura para expor o seu trabalho.</a:t>
            </a:r>
          </a:p>
          <a:p>
            <a:pPr indent="400285" algn="just"/>
            <a:endParaRPr lang="pt-BR" sz="4400" dirty="0">
              <a:latin typeface="+mj-lt"/>
              <a:ea typeface="Times New Roman" panose="02020603050405020304" pitchFamily="18" charset="0"/>
            </a:endParaRP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A informação contida por pôster deverá abranger os tópicos: INTRODUÇÃO, MATERIAL E MÉTODOS, RESULTADOS E CONCLUSÕES.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O Título deverá ser escrito no início do pôster, centralizado, com letras maiores que do texto normal, e logo abaixo conter o nome completo dos autores, sendo que o primeiro autor deve ser o aluno de iniciação, seguido o do supervisor na instituição de ensino (quando houver) ou do </a:t>
            </a:r>
            <a:r>
              <a:rPr lang="pt-BR" sz="4361" dirty="0" err="1">
                <a:latin typeface="+mj-lt"/>
                <a:ea typeface="Times New Roman" panose="02020603050405020304" pitchFamily="18" charset="0"/>
              </a:rPr>
              <a:t>co-orientador</a:t>
            </a:r>
            <a:r>
              <a:rPr lang="pt-BR" sz="4361" dirty="0">
                <a:latin typeface="+mj-lt"/>
                <a:ea typeface="Times New Roman" panose="02020603050405020304" pitchFamily="18" charset="0"/>
              </a:rPr>
              <a:t> e do orientador do IDR-Paraná.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Colocar a logomarca da instituição financiadora da bolsa e do IDR-Paraná. Se quiser pode colocar a logomarca da universidade do aluno.</a:t>
            </a:r>
          </a:p>
          <a:p>
            <a:pPr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Recomenda-se: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Utilizar pouco texto, resumindo a informação ao mínimo necessário;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Apresentar somente os resultados mais importantes, utilizando preferencialmente figuras (gráficos, tabelas, fotos).  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Resumir o material e métodos, utilizando tópicos e esquemas.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 Não é obrigatório colocar as referências bibliográficas, somente se tiverem sido citadas no pôster.</a:t>
            </a:r>
          </a:p>
          <a:p>
            <a:pPr marL="623066" indent="-623066" algn="just">
              <a:buFontTx/>
              <a:buChar char="-"/>
            </a:pPr>
            <a:r>
              <a:rPr lang="pt-BR" sz="4361" dirty="0">
                <a:latin typeface="+mj-lt"/>
                <a:ea typeface="Times New Roman" panose="02020603050405020304" pitchFamily="18" charset="0"/>
              </a:rPr>
              <a:t>Utilizar letras grandes (mínimo 25), de forma que se consiga ler com facilidade a 1 metro de distância ou mais.</a:t>
            </a:r>
          </a:p>
          <a:p>
            <a:pPr marL="623066" indent="-623066" algn="just">
              <a:buFontTx/>
              <a:buChar char="-"/>
            </a:pPr>
            <a:r>
              <a:rPr lang="pt-BR" sz="4361" dirty="0">
                <a:latin typeface="+mj-lt"/>
                <a:ea typeface="Times New Roman" panose="02020603050405020304" pitchFamily="18" charset="0"/>
              </a:rPr>
              <a:t>Evitar utilizar uma ilustração (foto, esquema) como fundo.</a:t>
            </a:r>
          </a:p>
          <a:p>
            <a:pPr indent="400285" algn="just"/>
            <a:endParaRPr lang="pt-BR" sz="4361" dirty="0">
              <a:latin typeface="+mj-lt"/>
              <a:ea typeface="Times New Roman" panose="02020603050405020304" pitchFamily="18" charset="0"/>
            </a:endParaRPr>
          </a:p>
          <a:p>
            <a:pPr indent="400285" algn="just"/>
            <a:endParaRPr lang="pt-BR" sz="436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19" y="1474788"/>
            <a:ext cx="4130618" cy="2484000"/>
          </a:xfrm>
        </p:spPr>
      </p:pic>
      <p:sp>
        <p:nvSpPr>
          <p:cNvPr id="4" name="Retângulo: Cantos Arredondados 3"/>
          <p:cNvSpPr/>
          <p:nvPr/>
        </p:nvSpPr>
        <p:spPr>
          <a:xfrm>
            <a:off x="1125538" y="1006475"/>
            <a:ext cx="30148212" cy="41260713"/>
          </a:xfrm>
          <a:prstGeom prst="roundRect">
            <a:avLst>
              <a:gd name="adj" fmla="val 3862"/>
            </a:avLst>
          </a:prstGeom>
          <a:noFill/>
          <a:ln w="161925">
            <a:gradFill flip="none" rotWithShape="1">
              <a:gsLst>
                <a:gs pos="100000">
                  <a:srgbClr val="339933"/>
                </a:gs>
                <a:gs pos="100000">
                  <a:srgbClr val="0070C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graphicFrame>
        <p:nvGraphicFramePr>
          <p:cNvPr id="3076" name="Objeto 4"/>
          <p:cNvGraphicFramePr>
            <a:graphicFrameLocks noChangeAspect="1"/>
          </p:cNvGraphicFramePr>
          <p:nvPr/>
        </p:nvGraphicFramePr>
        <p:xfrm>
          <a:off x="1147763" y="37996813"/>
          <a:ext cx="301482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orelDRAW" r:id="rId4" imgW="8311472" imgH="227023" progId="CorelDraw.Graphic.17">
                  <p:embed/>
                </p:oleObj>
              </mc:Choice>
              <mc:Fallback>
                <p:oleObj name="CorelDRAW" r:id="rId4" imgW="8311472" imgH="227023" progId="CorelDraw.Graphic.17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7996813"/>
                        <a:ext cx="301482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41355"/>
              </p:ext>
            </p:extLst>
          </p:nvPr>
        </p:nvGraphicFramePr>
        <p:xfrm>
          <a:off x="1720453" y="4264250"/>
          <a:ext cx="28958381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CorelDRAW" r:id="rId6" imgW="35490162" imgH="2699451" progId="CorelDraw.Graphic.17">
                  <p:embed/>
                </p:oleObj>
              </mc:Choice>
              <mc:Fallback>
                <p:oleObj name="CorelDRAW" r:id="rId6" imgW="35490162" imgH="2699451" progId="CorelDraw.Graphic.17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453" y="4264250"/>
                        <a:ext cx="28958381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Imagem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738" y="2289175"/>
            <a:ext cx="529272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CaixaDeTexto 10"/>
          <p:cNvSpPr txBox="1">
            <a:spLocks noChangeArrowheads="1"/>
          </p:cNvSpPr>
          <p:nvPr/>
        </p:nvSpPr>
        <p:spPr bwMode="auto">
          <a:xfrm>
            <a:off x="12686892" y="4365826"/>
            <a:ext cx="90027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20000" dirty="0" smtClean="0">
                <a:solidFill>
                  <a:schemeClr val="bg1"/>
                </a:solidFill>
                <a:latin typeface="Arial" panose="020B0604020202020204" pitchFamily="34" charset="0"/>
                <a:ea typeface="Gotham Black" pitchFamily="50" charset="0"/>
                <a:cs typeface="Arial" panose="020B0604020202020204" pitchFamily="34" charset="0"/>
              </a:rPr>
              <a:t>Título </a:t>
            </a:r>
            <a:endParaRPr lang="pt-BR" altLang="pt-BR" sz="20000" dirty="0">
              <a:solidFill>
                <a:schemeClr val="bg1"/>
              </a:solidFill>
              <a:latin typeface="Arial" panose="020B0604020202020204" pitchFamily="34" charset="0"/>
              <a:ea typeface="Gotham Black" pitchFamily="50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19" y="38975507"/>
            <a:ext cx="12830293" cy="275986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5957037" y="1724334"/>
            <a:ext cx="24986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XXXII </a:t>
            </a:r>
            <a:r>
              <a:rPr lang="pt-BR" sz="36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SEMINÁRIO DO PROGRAMA DE INICIAÇÃO CIENTÍFICA </a:t>
            </a:r>
            <a:endParaRPr lang="pt-BR" sz="36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DejaVu Sans Condensed" panose="020B0606030804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XIV </a:t>
            </a:r>
            <a:r>
              <a:rPr lang="pt-BR" sz="36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SEMINÁRIO DO </a:t>
            </a:r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PROGRAMA DE INICIAÇÃO </a:t>
            </a:r>
            <a:r>
              <a:rPr lang="pt-BR" sz="36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EM DESENVOLVIMENTO TECNOLÓGICO E </a:t>
            </a:r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INOVAÇÃO</a:t>
            </a:r>
          </a:p>
          <a:p>
            <a:pPr algn="ctr"/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II SEMINÁRIO DO PROGRAMA DE </a:t>
            </a:r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INICIAÇÃO </a:t>
            </a:r>
            <a:r>
              <a:rPr lang="pt-BR" sz="36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DejaVu Sans Condensed" panose="020B0606030804020204" pitchFamily="34" charset="0"/>
                <a:cs typeface="Arial" panose="020B0604020202020204" pitchFamily="34" charset="0"/>
              </a:rPr>
              <a:t>EM EXTENSÃO</a:t>
            </a:r>
            <a:endParaRPr lang="pt-BR" sz="36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DejaVu Sans Condensed" panose="020B0606030804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1427918" y="39503128"/>
            <a:ext cx="4186988" cy="1831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157"/>
          </a:p>
        </p:txBody>
      </p:sp>
      <p:sp>
        <p:nvSpPr>
          <p:cNvPr id="14" name="CaixaDeTexto 13"/>
          <p:cNvSpPr txBox="1"/>
          <p:nvPr/>
        </p:nvSpPr>
        <p:spPr>
          <a:xfrm>
            <a:off x="21689604" y="39338451"/>
            <a:ext cx="3663615" cy="1434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7" dirty="0"/>
              <a:t>Colocar aqui logo do financiador da bolsa: CNPq ou Fundação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430535" y="39503128"/>
            <a:ext cx="4186988" cy="1831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157"/>
          </a:p>
        </p:txBody>
      </p:sp>
      <p:sp>
        <p:nvSpPr>
          <p:cNvPr id="16" name="CaixaDeTexto 15"/>
          <p:cNvSpPr txBox="1"/>
          <p:nvPr/>
        </p:nvSpPr>
        <p:spPr>
          <a:xfrm>
            <a:off x="16692222" y="39356465"/>
            <a:ext cx="3663615" cy="1881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7" dirty="0"/>
              <a:t>Colocar aqui logo da universidade ou outro que o orientador indicar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569444" y="8053837"/>
            <a:ext cx="192604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Nome do bolsista, </a:t>
            </a:r>
            <a:r>
              <a:rPr lang="pt-BR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coorientador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(se houver) e orientador</a:t>
            </a:r>
          </a:p>
          <a:p>
            <a:pPr algn="ctr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do bolsista; área técnica do orientador e cidade 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981" y="36045072"/>
            <a:ext cx="3307071" cy="183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4486409" y="26179104"/>
            <a:ext cx="2435860" cy="4425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/>
              <a:t>Logos</a:t>
            </a:r>
            <a:r>
              <a:rPr lang="pt-BR" sz="28157" dirty="0"/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890" y="32483794"/>
            <a:ext cx="5592099" cy="172176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939" y="35345780"/>
            <a:ext cx="4248000" cy="272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2027</TotalTime>
  <Words>76</Words>
  <Application>Microsoft Office PowerPoint</Application>
  <PresentationFormat>Personalizar</PresentationFormat>
  <Paragraphs>28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DejaVu Sans Condensed</vt:lpstr>
      <vt:lpstr>Gotham Black</vt:lpstr>
      <vt:lpstr>Times New Roman</vt:lpstr>
      <vt:lpstr>Tema do Office</vt:lpstr>
      <vt:lpstr>CorelDRAW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Celso Daniel Seratto</dc:creator>
  <cp:lastModifiedBy>IDR-36178</cp:lastModifiedBy>
  <cp:revision>214</cp:revision>
  <cp:lastPrinted>2019-05-27T12:05:59Z</cp:lastPrinted>
  <dcterms:created xsi:type="dcterms:W3CDTF">2019-05-02T12:56:11Z</dcterms:created>
  <dcterms:modified xsi:type="dcterms:W3CDTF">2024-07-16T11:55:01Z</dcterms:modified>
</cp:coreProperties>
</file>